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CCFF"/>
    <a:srgbClr val="66FF99"/>
    <a:srgbClr val="99FF99"/>
    <a:srgbClr val="CCFFCC"/>
    <a:srgbClr val="FF99CC"/>
    <a:srgbClr val="66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4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92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56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31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14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7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5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88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99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21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27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54EC-EF91-4248-A884-73C7CA50BFEF}" type="datetimeFigureOut">
              <a:rPr kumimoji="1" lang="ja-JP" altLang="en-US" smtClean="0"/>
              <a:t>2011/7/15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2DB3-ABCC-40DD-94E0-65A3B07C1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05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39999">
              <a:srgbClr val="99FFCC"/>
            </a:gs>
            <a:gs pos="70000">
              <a:srgbClr val="99FFCC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6858000" cy="1015663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ja-JP" altLang="en-US" sz="60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夏</a:t>
            </a:r>
            <a:r>
              <a:rPr kumimoji="1" lang="ja-JP" altLang="en-US" sz="60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、旅に出よう</a:t>
            </a:r>
            <a:r>
              <a:rPr kumimoji="1" lang="ja-JP" altLang="en-US" sz="54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endParaRPr kumimoji="1" lang="ja-JP" altLang="en-US" sz="5400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4069" y="1348829"/>
            <a:ext cx="6449862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n>
                  <a:solidFill>
                    <a:srgbClr val="00B050"/>
                  </a:solidFill>
                </a:ln>
                <a:solidFill>
                  <a:srgbClr val="66FF66"/>
                </a:solidFill>
                <a:latin typeface="HGP創英角ｺﾞｼｯｸUB" pitchFamily="50" charset="-128"/>
                <a:ea typeface="HGP創英角ｺﾞｼｯｸUB" pitchFamily="50" charset="-128"/>
              </a:rPr>
              <a:t>世田谷キャンパス図書館では、旅行ガイドブックをリニューアルしました。</a:t>
            </a:r>
            <a:endParaRPr lang="en-US" altLang="ja-JP" sz="2800" dirty="0">
              <a:ln>
                <a:solidFill>
                  <a:srgbClr val="00B050"/>
                </a:solidFill>
              </a:ln>
              <a:solidFill>
                <a:srgbClr val="66FF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800" dirty="0" smtClean="0">
                <a:ln>
                  <a:solidFill>
                    <a:srgbClr val="00B050"/>
                  </a:solidFill>
                </a:ln>
                <a:solidFill>
                  <a:srgbClr val="66FF66"/>
                </a:solidFill>
                <a:latin typeface="HGP創英角ｺﾞｼｯｸUB" pitchFamily="50" charset="-128"/>
                <a:ea typeface="HGP創英角ｺﾞｼｯｸUB" pitchFamily="50" charset="-128"/>
              </a:rPr>
              <a:t>他にも様々な旅の本が揃っています。</a:t>
            </a:r>
            <a:endParaRPr kumimoji="1" lang="en-US" altLang="ja-JP" sz="2800" dirty="0" smtClean="0">
              <a:ln>
                <a:solidFill>
                  <a:srgbClr val="00B050"/>
                </a:solidFill>
              </a:ln>
              <a:solidFill>
                <a:srgbClr val="66FF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1" y="3112277"/>
            <a:ext cx="1842715" cy="227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69" y="3142757"/>
            <a:ext cx="17240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18" y="2817659"/>
            <a:ext cx="1996868" cy="264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67" y="5840680"/>
            <a:ext cx="1975619" cy="250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73" y="6005461"/>
            <a:ext cx="1883648" cy="238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0" y="5868144"/>
            <a:ext cx="1884825" cy="26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9390" y="8727582"/>
            <a:ext cx="671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配架場所　</a:t>
            </a:r>
            <a:r>
              <a:rPr kumimoji="1" lang="en-US" altLang="ja-JP" dirty="0" smtClean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kumimoji="1" lang="ja-JP" altLang="en-US" dirty="0" smtClean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階西書架</a:t>
            </a:r>
            <a:r>
              <a:rPr kumimoji="1" lang="en-US" altLang="ja-JP" dirty="0" smtClean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kumimoji="1" lang="ja-JP" altLang="en-US" dirty="0" smtClean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エレベーター降りて左）　請求記号</a:t>
            </a:r>
            <a:r>
              <a:rPr kumimoji="1" lang="en-US" altLang="ja-JP" dirty="0" smtClean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291</a:t>
            </a:r>
            <a:r>
              <a:rPr lang="ja-JP" altLang="en-US" dirty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kumimoji="1" lang="en-US" altLang="ja-JP" dirty="0" smtClean="0">
                <a:solidFill>
                  <a:srgbClr val="0099FF"/>
                </a:solidFill>
                <a:latin typeface="HGP創英角ｺﾞｼｯｸUB" pitchFamily="50" charset="-128"/>
                <a:ea typeface="HGP創英角ｺﾞｼｯｸUB" pitchFamily="50" charset="-128"/>
              </a:rPr>
              <a:t>299</a:t>
            </a:r>
            <a:endParaRPr kumimoji="1" lang="ja-JP" altLang="en-US" dirty="0">
              <a:solidFill>
                <a:srgbClr val="0099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9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68000">
              <a:srgbClr val="99FFCC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28" y="5940152"/>
            <a:ext cx="1267349" cy="20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81" y="781931"/>
            <a:ext cx="1587001" cy="222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8" y="3275856"/>
            <a:ext cx="1803475" cy="30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52" y="5763969"/>
            <a:ext cx="1406098" cy="175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06" y="3133303"/>
            <a:ext cx="1697577" cy="237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24" y="3073074"/>
            <a:ext cx="1852799" cy="26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8" y="6487384"/>
            <a:ext cx="1479985" cy="22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8" y="852995"/>
            <a:ext cx="1816769" cy="228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19" y="6487384"/>
            <a:ext cx="1418274" cy="18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77" y="830939"/>
            <a:ext cx="1538025" cy="21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18684" y="140694"/>
            <a:ext cx="469808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66FF66"/>
                </a:solidFill>
                <a:latin typeface="HGP創英角ｺﾞｼｯｸUB" pitchFamily="50" charset="-128"/>
                <a:ea typeface="HGP創英角ｺﾞｼｯｸUB" pitchFamily="50" charset="-128"/>
              </a:rPr>
              <a:t>小さな</a:t>
            </a:r>
            <a:r>
              <a:rPr lang="ja-JP" altLang="en-US" sz="3200" dirty="0">
                <a:solidFill>
                  <a:srgbClr val="66FF66"/>
                </a:solidFill>
                <a:latin typeface="HGP創英角ｺﾞｼｯｸUB" pitchFamily="50" charset="-128"/>
                <a:ea typeface="HGP創英角ｺﾞｼｯｸUB" pitchFamily="50" charset="-128"/>
              </a:rPr>
              <a:t>旅</a:t>
            </a:r>
            <a:r>
              <a:rPr lang="ja-JP" altLang="en-US" sz="3200" dirty="0" smtClean="0">
                <a:solidFill>
                  <a:srgbClr val="66FF66"/>
                </a:solidFill>
                <a:latin typeface="HGP創英角ｺﾞｼｯｸUB" pitchFamily="50" charset="-128"/>
                <a:ea typeface="HGP創英角ｺﾞｼｯｸUB" pitchFamily="50" charset="-128"/>
              </a:rPr>
              <a:t>から大きな旅まで。</a:t>
            </a:r>
            <a:endParaRPr kumimoji="1" lang="ja-JP" altLang="en-US" sz="3200" dirty="0">
              <a:solidFill>
                <a:srgbClr val="66FF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04824" y="8001076"/>
            <a:ext cx="284557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66FF66"/>
                </a:solidFill>
                <a:latin typeface="HGP創英角ｺﾞｼｯｸUB" pitchFamily="50" charset="-128"/>
                <a:ea typeface="HGP創英角ｺﾞｼｯｸUB" pitchFamily="50" charset="-128"/>
              </a:rPr>
              <a:t>見るだけでも旅気分。</a:t>
            </a:r>
            <a:endParaRPr kumimoji="1" lang="ja-JP" altLang="en-US" sz="2400" dirty="0">
              <a:solidFill>
                <a:srgbClr val="66FF66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21"/>
          <p:cNvSpPr txBox="1"/>
          <p:nvPr/>
        </p:nvSpPr>
        <p:spPr>
          <a:xfrm>
            <a:off x="3472488" y="8462741"/>
            <a:ext cx="32519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LIBRARY</a:t>
            </a:r>
            <a:r>
              <a:rPr kumimoji="1" lang="ja-JP" altLang="en-US" sz="3200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en-US" altLang="ja-JP" sz="2800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SETAGAYA</a:t>
            </a:r>
            <a:endParaRPr kumimoji="1" lang="ja-JP" altLang="en-US" sz="2800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1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47</Words>
  <Application>Microsoft Office PowerPoint</Application>
  <PresentationFormat>画面に合わせる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東京都市大学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work1</dc:creator>
  <cp:lastModifiedBy>work1</cp:lastModifiedBy>
  <cp:revision>27</cp:revision>
  <cp:lastPrinted>2011-07-08T06:18:42Z</cp:lastPrinted>
  <dcterms:created xsi:type="dcterms:W3CDTF">2011-07-04T06:44:06Z</dcterms:created>
  <dcterms:modified xsi:type="dcterms:W3CDTF">2011-07-15T01:33:28Z</dcterms:modified>
</cp:coreProperties>
</file>