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6858000" cy="9144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FF"/>
    <a:srgbClr val="33CCFF"/>
    <a:srgbClr val="66FF99"/>
    <a:srgbClr val="99FF99"/>
    <a:srgbClr val="CCFFCC"/>
    <a:srgbClr val="FF99CC"/>
    <a:srgbClr val="66FF66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900" y="-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354EC-EF91-4248-A884-73C7CA50BFEF}" type="datetimeFigureOut">
              <a:rPr kumimoji="1" lang="ja-JP" altLang="en-US" smtClean="0"/>
              <a:t>2011/7/15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52DB3-ABCC-40DD-94E0-65A3B07C1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2461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354EC-EF91-4248-A884-73C7CA50BFEF}" type="datetimeFigureOut">
              <a:rPr kumimoji="1" lang="ja-JP" altLang="en-US" smtClean="0"/>
              <a:t>2011/7/15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52DB3-ABCC-40DD-94E0-65A3B07C1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6925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354EC-EF91-4248-A884-73C7CA50BFEF}" type="datetimeFigureOut">
              <a:rPr kumimoji="1" lang="ja-JP" altLang="en-US" smtClean="0"/>
              <a:t>2011/7/15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52DB3-ABCC-40DD-94E0-65A3B07C1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7565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354EC-EF91-4248-A884-73C7CA50BFEF}" type="datetimeFigureOut">
              <a:rPr kumimoji="1" lang="ja-JP" altLang="en-US" smtClean="0"/>
              <a:t>2011/7/15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52DB3-ABCC-40DD-94E0-65A3B07C1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3315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354EC-EF91-4248-A884-73C7CA50BFEF}" type="datetimeFigureOut">
              <a:rPr kumimoji="1" lang="ja-JP" altLang="en-US" smtClean="0"/>
              <a:t>2011/7/15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52DB3-ABCC-40DD-94E0-65A3B07C1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9141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354EC-EF91-4248-A884-73C7CA50BFEF}" type="datetimeFigureOut">
              <a:rPr kumimoji="1" lang="ja-JP" altLang="en-US" smtClean="0"/>
              <a:t>2011/7/15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52DB3-ABCC-40DD-94E0-65A3B07C1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179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354EC-EF91-4248-A884-73C7CA50BFEF}" type="datetimeFigureOut">
              <a:rPr kumimoji="1" lang="ja-JP" altLang="en-US" smtClean="0"/>
              <a:t>2011/7/15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52DB3-ABCC-40DD-94E0-65A3B07C1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4758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354EC-EF91-4248-A884-73C7CA50BFEF}" type="datetimeFigureOut">
              <a:rPr kumimoji="1" lang="ja-JP" altLang="en-US" smtClean="0"/>
              <a:t>2011/7/15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52DB3-ABCC-40DD-94E0-65A3B07C1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7882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354EC-EF91-4248-A884-73C7CA50BFEF}" type="datetimeFigureOut">
              <a:rPr kumimoji="1" lang="ja-JP" altLang="en-US" smtClean="0"/>
              <a:t>2011/7/15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52DB3-ABCC-40DD-94E0-65A3B07C1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6991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354EC-EF91-4248-A884-73C7CA50BFEF}" type="datetimeFigureOut">
              <a:rPr kumimoji="1" lang="ja-JP" altLang="en-US" smtClean="0"/>
              <a:t>2011/7/15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52DB3-ABCC-40DD-94E0-65A3B07C1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5214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354EC-EF91-4248-A884-73C7CA50BFEF}" type="datetimeFigureOut">
              <a:rPr kumimoji="1" lang="ja-JP" altLang="en-US" smtClean="0"/>
              <a:t>2011/7/15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52DB3-ABCC-40DD-94E0-65A3B07C1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3278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354EC-EF91-4248-A884-73C7CA50BFEF}" type="datetimeFigureOut">
              <a:rPr kumimoji="1" lang="ja-JP" altLang="en-US" smtClean="0"/>
              <a:t>2011/7/15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52DB3-ABCC-40DD-94E0-65A3B07C1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9059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99FF"/>
            </a:gs>
            <a:gs pos="39999">
              <a:srgbClr val="99FFCC"/>
            </a:gs>
            <a:gs pos="70000">
              <a:srgbClr val="99FFCC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0" y="0"/>
            <a:ext cx="6858000" cy="1015663"/>
          </a:xfrm>
          <a:prstGeom prst="rect">
            <a:avLst/>
          </a:prstGeom>
          <a:solidFill>
            <a:srgbClr val="33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5400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HGP創英角ｺﾞｼｯｸUB" pitchFamily="50" charset="-128"/>
                <a:ea typeface="HGP創英角ｺﾞｼｯｸUB" pitchFamily="50" charset="-128"/>
              </a:rPr>
              <a:t>～</a:t>
            </a:r>
            <a:r>
              <a:rPr lang="ja-JP" altLang="en-US" sz="6000" dirty="0" smtClean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HGP創英角ｺﾞｼｯｸUB" pitchFamily="50" charset="-128"/>
                <a:ea typeface="HGP創英角ｺﾞｼｯｸUB" pitchFamily="50" charset="-128"/>
              </a:rPr>
              <a:t>夏</a:t>
            </a:r>
            <a:r>
              <a:rPr kumimoji="1" lang="ja-JP" altLang="en-US" sz="6000" dirty="0" smtClean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HGP創英角ｺﾞｼｯｸUB" pitchFamily="50" charset="-128"/>
                <a:ea typeface="HGP創英角ｺﾞｼｯｸUB" pitchFamily="50" charset="-128"/>
              </a:rPr>
              <a:t>、旅に出よう</a:t>
            </a:r>
            <a:r>
              <a:rPr kumimoji="1" lang="ja-JP" altLang="en-US" sz="5400" dirty="0" smtClean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HGP創英角ｺﾞｼｯｸUB" pitchFamily="50" charset="-128"/>
                <a:ea typeface="HGP創英角ｺﾞｼｯｸUB" pitchFamily="50" charset="-128"/>
              </a:rPr>
              <a:t>～</a:t>
            </a:r>
            <a:endParaRPr kumimoji="1" lang="ja-JP" altLang="en-US" sz="5400" dirty="0">
              <a:ln>
                <a:solidFill>
                  <a:srgbClr val="0070C0"/>
                </a:solidFill>
              </a:ln>
              <a:solidFill>
                <a:schemeClr val="bg1"/>
              </a:solidFill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04069" y="1348829"/>
            <a:ext cx="6449862" cy="1384995"/>
          </a:xfrm>
          <a:prstGeom prst="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2800" dirty="0" smtClean="0">
                <a:ln>
                  <a:solidFill>
                    <a:srgbClr val="00B050"/>
                  </a:solidFill>
                </a:ln>
                <a:solidFill>
                  <a:srgbClr val="66FF66"/>
                </a:solidFill>
                <a:latin typeface="HGP創英角ｺﾞｼｯｸUB" pitchFamily="50" charset="-128"/>
                <a:ea typeface="HGP創英角ｺﾞｼｯｸUB" pitchFamily="50" charset="-128"/>
              </a:rPr>
              <a:t>世田谷キャンパス図書館では、旅行ガイドブックをリニューアルしました。</a:t>
            </a:r>
            <a:endParaRPr lang="en-US" altLang="ja-JP" sz="2800" dirty="0">
              <a:ln>
                <a:solidFill>
                  <a:srgbClr val="00B050"/>
                </a:solidFill>
              </a:ln>
              <a:solidFill>
                <a:srgbClr val="66FF66"/>
              </a:solidFill>
              <a:latin typeface="HGP創英角ｺﾞｼｯｸUB" pitchFamily="50" charset="-128"/>
              <a:ea typeface="HGP創英角ｺﾞｼｯｸUB" pitchFamily="50" charset="-128"/>
            </a:endParaRPr>
          </a:p>
          <a:p>
            <a:r>
              <a:rPr kumimoji="1" lang="ja-JP" altLang="en-US" sz="2800" dirty="0" smtClean="0">
                <a:ln>
                  <a:solidFill>
                    <a:srgbClr val="00B050"/>
                  </a:solidFill>
                </a:ln>
                <a:solidFill>
                  <a:srgbClr val="66FF66"/>
                </a:solidFill>
                <a:latin typeface="HGP創英角ｺﾞｼｯｸUB" pitchFamily="50" charset="-128"/>
                <a:ea typeface="HGP創英角ｺﾞｼｯｸUB" pitchFamily="50" charset="-128"/>
              </a:rPr>
              <a:t>他にも様々な旅の本が揃っています。</a:t>
            </a:r>
            <a:endParaRPr kumimoji="1" lang="en-US" altLang="ja-JP" sz="2800" dirty="0" smtClean="0">
              <a:ln>
                <a:solidFill>
                  <a:srgbClr val="00B050"/>
                </a:solidFill>
              </a:ln>
              <a:solidFill>
                <a:srgbClr val="66FF66"/>
              </a:solidFill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91" y="3112277"/>
            <a:ext cx="1842715" cy="2272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469" y="3142757"/>
            <a:ext cx="1724025" cy="248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118" y="2817659"/>
            <a:ext cx="1996868" cy="2641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9367" y="5840680"/>
            <a:ext cx="1975619" cy="2503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573" y="6005461"/>
            <a:ext cx="1883648" cy="2388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30" y="5868144"/>
            <a:ext cx="1884825" cy="2663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テキスト ボックス 9"/>
          <p:cNvSpPr txBox="1"/>
          <p:nvPr/>
        </p:nvSpPr>
        <p:spPr>
          <a:xfrm>
            <a:off x="69390" y="8727582"/>
            <a:ext cx="6719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>
                <a:solidFill>
                  <a:srgbClr val="0099FF"/>
                </a:solidFill>
                <a:latin typeface="HGP創英角ｺﾞｼｯｸUB" pitchFamily="50" charset="-128"/>
                <a:ea typeface="HGP創英角ｺﾞｼｯｸUB" pitchFamily="50" charset="-128"/>
              </a:rPr>
              <a:t>配架場所　</a:t>
            </a:r>
            <a:r>
              <a:rPr kumimoji="1" lang="en-US" altLang="ja-JP" dirty="0" smtClean="0">
                <a:solidFill>
                  <a:srgbClr val="0099FF"/>
                </a:solidFill>
                <a:latin typeface="HGP創英角ｺﾞｼｯｸUB" pitchFamily="50" charset="-128"/>
                <a:ea typeface="HGP創英角ｺﾞｼｯｸUB" pitchFamily="50" charset="-128"/>
              </a:rPr>
              <a:t>2</a:t>
            </a:r>
            <a:r>
              <a:rPr kumimoji="1" lang="ja-JP" altLang="en-US" dirty="0" smtClean="0">
                <a:solidFill>
                  <a:srgbClr val="0099FF"/>
                </a:solidFill>
                <a:latin typeface="HGP創英角ｺﾞｼｯｸUB" pitchFamily="50" charset="-128"/>
                <a:ea typeface="HGP創英角ｺﾞｼｯｸUB" pitchFamily="50" charset="-128"/>
              </a:rPr>
              <a:t>階西書架</a:t>
            </a:r>
            <a:r>
              <a:rPr kumimoji="1" lang="en-US" altLang="ja-JP" dirty="0" smtClean="0">
                <a:solidFill>
                  <a:srgbClr val="0099FF"/>
                </a:solidFill>
                <a:latin typeface="HGP創英角ｺﾞｼｯｸUB" pitchFamily="50" charset="-128"/>
                <a:ea typeface="HGP創英角ｺﾞｼｯｸUB" pitchFamily="50" charset="-128"/>
              </a:rPr>
              <a:t>(</a:t>
            </a:r>
            <a:r>
              <a:rPr kumimoji="1" lang="ja-JP" altLang="en-US" dirty="0" smtClean="0">
                <a:solidFill>
                  <a:srgbClr val="0099FF"/>
                </a:solidFill>
                <a:latin typeface="HGP創英角ｺﾞｼｯｸUB" pitchFamily="50" charset="-128"/>
                <a:ea typeface="HGP創英角ｺﾞｼｯｸUB" pitchFamily="50" charset="-128"/>
              </a:rPr>
              <a:t>エレベーター降りて左）　請求記号</a:t>
            </a:r>
            <a:r>
              <a:rPr kumimoji="1" lang="en-US" altLang="ja-JP" dirty="0" smtClean="0">
                <a:solidFill>
                  <a:srgbClr val="0099FF"/>
                </a:solidFill>
                <a:latin typeface="HGP創英角ｺﾞｼｯｸUB" pitchFamily="50" charset="-128"/>
                <a:ea typeface="HGP創英角ｺﾞｼｯｸUB" pitchFamily="50" charset="-128"/>
              </a:rPr>
              <a:t>291</a:t>
            </a:r>
            <a:r>
              <a:rPr lang="ja-JP" altLang="en-US" dirty="0">
                <a:solidFill>
                  <a:srgbClr val="0099FF"/>
                </a:solidFill>
                <a:latin typeface="HGP創英角ｺﾞｼｯｸUB" pitchFamily="50" charset="-128"/>
                <a:ea typeface="HGP創英角ｺﾞｼｯｸUB" pitchFamily="50" charset="-128"/>
              </a:rPr>
              <a:t>～</a:t>
            </a:r>
            <a:r>
              <a:rPr kumimoji="1" lang="en-US" altLang="ja-JP" dirty="0" smtClean="0">
                <a:solidFill>
                  <a:srgbClr val="0099FF"/>
                </a:solidFill>
                <a:latin typeface="HGP創英角ｺﾞｼｯｸUB" pitchFamily="50" charset="-128"/>
                <a:ea typeface="HGP創英角ｺﾞｼｯｸUB" pitchFamily="50" charset="-128"/>
              </a:rPr>
              <a:t>299</a:t>
            </a:r>
            <a:endParaRPr kumimoji="1" lang="ja-JP" altLang="en-US" dirty="0">
              <a:solidFill>
                <a:srgbClr val="0099FF"/>
              </a:solidFill>
              <a:latin typeface="HGP創英角ｺﾞｼｯｸUB" pitchFamily="50" charset="-128"/>
              <a:ea typeface="HGP創英角ｺﾞｼｯｸUB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1193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99FF"/>
            </a:gs>
            <a:gs pos="68000">
              <a:srgbClr val="99FFCC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128" y="5940152"/>
            <a:ext cx="1267349" cy="2024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381" y="781931"/>
            <a:ext cx="1587001" cy="2229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8" y="3275856"/>
            <a:ext cx="1803475" cy="3055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552" y="5763969"/>
            <a:ext cx="1406098" cy="1754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106" y="3133303"/>
            <a:ext cx="1697577" cy="2374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324" y="3073074"/>
            <a:ext cx="1852799" cy="2625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8" y="6487384"/>
            <a:ext cx="1479985" cy="2255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8" y="852995"/>
            <a:ext cx="1816769" cy="228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419" y="6487384"/>
            <a:ext cx="1418274" cy="1881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4777" y="830939"/>
            <a:ext cx="1538025" cy="2104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テキスト ボックス 26"/>
          <p:cNvSpPr txBox="1"/>
          <p:nvPr/>
        </p:nvSpPr>
        <p:spPr>
          <a:xfrm>
            <a:off x="118684" y="140694"/>
            <a:ext cx="4698084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3200" dirty="0" smtClean="0">
                <a:solidFill>
                  <a:srgbClr val="66FF66"/>
                </a:solidFill>
                <a:latin typeface="HGP創英角ｺﾞｼｯｸUB" pitchFamily="50" charset="-128"/>
                <a:ea typeface="HGP創英角ｺﾞｼｯｸUB" pitchFamily="50" charset="-128"/>
              </a:rPr>
              <a:t>小さな</a:t>
            </a:r>
            <a:r>
              <a:rPr lang="ja-JP" altLang="en-US" sz="3200" dirty="0">
                <a:solidFill>
                  <a:srgbClr val="66FF66"/>
                </a:solidFill>
                <a:latin typeface="HGP創英角ｺﾞｼｯｸUB" pitchFamily="50" charset="-128"/>
                <a:ea typeface="HGP創英角ｺﾞｼｯｸUB" pitchFamily="50" charset="-128"/>
              </a:rPr>
              <a:t>旅</a:t>
            </a:r>
            <a:r>
              <a:rPr lang="ja-JP" altLang="en-US" sz="3200" dirty="0" smtClean="0">
                <a:solidFill>
                  <a:srgbClr val="66FF66"/>
                </a:solidFill>
                <a:latin typeface="HGP創英角ｺﾞｼｯｸUB" pitchFamily="50" charset="-128"/>
                <a:ea typeface="HGP創英角ｺﾞｼｯｸUB" pitchFamily="50" charset="-128"/>
              </a:rPr>
              <a:t>から大きな旅まで。</a:t>
            </a:r>
            <a:endParaRPr kumimoji="1" lang="ja-JP" altLang="en-US" sz="3200" dirty="0">
              <a:solidFill>
                <a:srgbClr val="66FF66"/>
              </a:solidFill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3604824" y="8001076"/>
            <a:ext cx="2845574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2400" dirty="0" smtClean="0">
                <a:solidFill>
                  <a:srgbClr val="66FF66"/>
                </a:solidFill>
                <a:latin typeface="HGP創英角ｺﾞｼｯｸUB" pitchFamily="50" charset="-128"/>
                <a:ea typeface="HGP創英角ｺﾞｼｯｸUB" pitchFamily="50" charset="-128"/>
              </a:rPr>
              <a:t>見るだけでも旅気分。</a:t>
            </a:r>
            <a:endParaRPr kumimoji="1" lang="ja-JP" altLang="en-US" sz="2400" dirty="0">
              <a:solidFill>
                <a:srgbClr val="66FF66"/>
              </a:solidFill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16" name="テキスト ボックス 21"/>
          <p:cNvSpPr txBox="1"/>
          <p:nvPr/>
        </p:nvSpPr>
        <p:spPr>
          <a:xfrm>
            <a:off x="3472488" y="8462741"/>
            <a:ext cx="3251926" cy="58477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2000" dirty="0" smtClean="0">
                <a:ln w="18415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HGP創英角ｺﾞｼｯｸUB" pitchFamily="50" charset="-128"/>
                <a:ea typeface="HGP創英角ｺﾞｼｯｸUB" pitchFamily="50" charset="-128"/>
              </a:rPr>
              <a:t>LIBRARY</a:t>
            </a:r>
            <a:r>
              <a:rPr kumimoji="1" lang="ja-JP" altLang="en-US" sz="3200" dirty="0" smtClean="0">
                <a:ln w="18415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HGP創英角ｺﾞｼｯｸUB" pitchFamily="50" charset="-128"/>
                <a:ea typeface="HGP創英角ｺﾞｼｯｸUB" pitchFamily="50" charset="-128"/>
              </a:rPr>
              <a:t>　</a:t>
            </a:r>
            <a:r>
              <a:rPr kumimoji="1" lang="en-US" altLang="ja-JP" sz="2800" dirty="0" smtClean="0">
                <a:ln w="18415" cmpd="sng">
                  <a:solidFill>
                    <a:schemeClr val="accent4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HGP創英角ｺﾞｼｯｸUB" pitchFamily="50" charset="-128"/>
                <a:ea typeface="HGP創英角ｺﾞｼｯｸUB" pitchFamily="50" charset="-128"/>
              </a:rPr>
              <a:t>SETAGAYA</a:t>
            </a:r>
            <a:endParaRPr kumimoji="1" lang="ja-JP" altLang="en-US" sz="2800" dirty="0">
              <a:ln w="18415" cmpd="sng">
                <a:solidFill>
                  <a:schemeClr val="accent4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HGP創英角ｺﾞｼｯｸUB" pitchFamily="50" charset="-128"/>
              <a:ea typeface="HGP創英角ｺﾞｼｯｸUB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215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47</Words>
  <Application>Microsoft Office PowerPoint</Application>
  <PresentationFormat>画面に合わせる (4:3)</PresentationFormat>
  <Paragraphs>7</Paragraphs>
  <Slides>2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3" baseType="lpstr">
      <vt:lpstr>Office ​​テーマ</vt:lpstr>
      <vt:lpstr>PowerPoint プレゼンテーション</vt:lpstr>
      <vt:lpstr>PowerPoint プレゼンテーション</vt:lpstr>
    </vt:vector>
  </TitlesOfParts>
  <Company>東京都市大学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work1</dc:creator>
  <cp:lastModifiedBy>work1</cp:lastModifiedBy>
  <cp:revision>27</cp:revision>
  <cp:lastPrinted>2011-07-08T06:18:42Z</cp:lastPrinted>
  <dcterms:created xsi:type="dcterms:W3CDTF">2011-07-04T06:44:06Z</dcterms:created>
  <dcterms:modified xsi:type="dcterms:W3CDTF">2011-07-15T01:33:28Z</dcterms:modified>
</cp:coreProperties>
</file>